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9.jpeg" /><Relationship Id="rId7" Type="http://schemas.openxmlformats.org/officeDocument/2006/relationships/image" Target="../media/image13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Relationship Id="rId9" Type="http://schemas.openxmlformats.org/officeDocument/2006/relationships/image" Target="../media/image15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2B051-9EAF-D244-9494-E6CC8D972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PC=Osobní počítač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05A45-8034-8E4D-B88D-F9F4E360D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©Jan Straka</a:t>
            </a:r>
          </a:p>
        </p:txBody>
      </p:sp>
    </p:spTree>
    <p:extLst>
      <p:ext uri="{BB962C8B-B14F-4D97-AF65-F5344CB8AC3E}">
        <p14:creationId xmlns:p14="http://schemas.microsoft.com/office/powerpoint/2010/main" val="165481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3D126-26B1-1540-A15E-E47EFBF2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Softwarová výbava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4DFFA6-B7EE-7849-9473-6125E602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Operační systém (Windows, Linux a Mac OS X)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450F6B4-6FCA-AE4E-A4AE-3B06AC20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04" y="3512878"/>
            <a:ext cx="2070832" cy="2068243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F099E788-8D3D-E048-A8DD-C8133CD4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79" y="3512878"/>
            <a:ext cx="1619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1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011F0-9559-A745-BD8D-E2F27D6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Windows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EAE2B8-2416-0348-9C44-0F38F9BFD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Jeden z prvních operačních systémů.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A0FAE97-6937-0D48-9645-E55D1A81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101" y="2993835"/>
            <a:ext cx="5375295" cy="336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1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87145-F06F-6B48-955F-9CC6CBF5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Linux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930851-4268-9A46-8738-1B58617D5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Open source systém</a:t>
            </a:r>
          </a:p>
          <a:p>
            <a:r>
              <a:rPr lang="cs-CZ"/>
              <a:t>Vychází z Operačního systému Unix</a:t>
            </a:r>
          </a:p>
          <a:p>
            <a:r>
              <a:rPr lang="cs-CZ"/>
              <a:t>Používá funkci GNU </a:t>
            </a:r>
          </a:p>
          <a:p>
            <a:r>
              <a:rPr lang="cs-CZ"/>
              <a:t>Bezpečný operační systém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2F43411-9E33-3848-AD25-17DF05417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979207"/>
            <a:ext cx="5434029" cy="34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6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029DD-AE6E-4140-8BAC-DE6B7B74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Mac OS 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9B650D-2BF8-934F-A5B9-81302C55F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Open source</a:t>
            </a:r>
          </a:p>
          <a:p>
            <a:r>
              <a:rPr lang="cs-CZ"/>
              <a:t>Drahá licence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5BD7B93-D00A-7D49-898F-02C4FE2A6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29" y="2920766"/>
            <a:ext cx="3685685" cy="22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2D9A2-D460-444A-9E33-37B9ABE9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Hardwarová výbava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8D463F-A52A-1747-8784-4FD7C0E86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Základní deska</a:t>
            </a:r>
          </a:p>
          <a:p>
            <a:r>
              <a:rPr lang="cs-CZ"/>
              <a:t>Pevný disk</a:t>
            </a:r>
          </a:p>
          <a:p>
            <a:r>
              <a:rPr lang="cs-CZ"/>
              <a:t>Grafická karta</a:t>
            </a:r>
          </a:p>
          <a:p>
            <a:r>
              <a:rPr lang="cs-CZ"/>
              <a:t>Zvuková karta</a:t>
            </a:r>
          </a:p>
          <a:p>
            <a:r>
              <a:rPr lang="cs-CZ"/>
              <a:t>Zdroj</a:t>
            </a:r>
          </a:p>
          <a:p>
            <a:r>
              <a:rPr lang="cs-CZ"/>
              <a:t>Síťová karta</a:t>
            </a:r>
          </a:p>
          <a:p>
            <a:r>
              <a:rPr lang="cs-CZ"/>
              <a:t>Paměťová karta</a:t>
            </a:r>
          </a:p>
          <a:p>
            <a:r>
              <a:rPr lang="cs-CZ"/>
              <a:t>Procesor</a:t>
            </a:r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B2E1570-D78D-6B4C-B747-69E17C664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53" y="1167365"/>
            <a:ext cx="2095500" cy="1333500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E6A09690-C724-FD48-A950-349634F2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947" y="2645935"/>
            <a:ext cx="1948625" cy="1627102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0F7C2E88-BA3E-7243-9261-F6F4D0750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803" y="4769084"/>
            <a:ext cx="2518334" cy="1781199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F0A9499B-9749-A341-853C-7D8D24C94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210" y="4624014"/>
            <a:ext cx="2480707" cy="1926269"/>
          </a:xfrm>
          <a:prstGeom prst="rect">
            <a:avLst/>
          </a:prstGeom>
        </p:spPr>
      </p:pic>
      <p:pic>
        <p:nvPicPr>
          <p:cNvPr id="12" name="Obrázek 12">
            <a:extLst>
              <a:ext uri="{FF2B5EF4-FFF2-40B4-BE49-F238E27FC236}">
                <a16:creationId xmlns:a16="http://schemas.microsoft.com/office/drawing/2014/main" id="{E3624BAF-2AA8-4A49-9FBB-ED2C7C1DD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117" y="2822391"/>
            <a:ext cx="1553599" cy="1553599"/>
          </a:xfrm>
          <a:prstGeom prst="rect">
            <a:avLst/>
          </a:prstGeom>
        </p:spPr>
      </p:pic>
      <p:pic>
        <p:nvPicPr>
          <p:cNvPr id="14" name="Obrázek 14">
            <a:extLst>
              <a:ext uri="{FF2B5EF4-FFF2-40B4-BE49-F238E27FC236}">
                <a16:creationId xmlns:a16="http://schemas.microsoft.com/office/drawing/2014/main" id="{A5A4FA81-5445-764B-AA8D-22560CFEA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727" y="5155162"/>
            <a:ext cx="2762597" cy="1494608"/>
          </a:xfrm>
          <a:prstGeom prst="rect">
            <a:avLst/>
          </a:prstGeom>
        </p:spPr>
      </p:pic>
      <p:pic>
        <p:nvPicPr>
          <p:cNvPr id="16" name="Obrázek 16">
            <a:extLst>
              <a:ext uri="{FF2B5EF4-FFF2-40B4-BE49-F238E27FC236}">
                <a16:creationId xmlns:a16="http://schemas.microsoft.com/office/drawing/2014/main" id="{0520783F-C1F9-224E-8889-AB9C08D142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857" y="2549038"/>
            <a:ext cx="2844706" cy="1826952"/>
          </a:xfrm>
          <a:prstGeom prst="rect">
            <a:avLst/>
          </a:prstGeom>
        </p:spPr>
      </p:pic>
      <p:pic>
        <p:nvPicPr>
          <p:cNvPr id="18" name="Obrázek 18">
            <a:extLst>
              <a:ext uri="{FF2B5EF4-FFF2-40B4-BE49-F238E27FC236}">
                <a16:creationId xmlns:a16="http://schemas.microsoft.com/office/drawing/2014/main" id="{2E54A843-74D2-2A49-8E71-3A5A230EA8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6210" y="400318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1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A1C3C-55EE-E14C-87A7-116D05EA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procesoru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BADA8B-5A12-EA46-A60D-62D16D972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32-bit</a:t>
            </a:r>
          </a:p>
          <a:p>
            <a:r>
              <a:rPr lang="cs-CZ"/>
              <a:t>64-bit</a:t>
            </a:r>
          </a:p>
          <a:p>
            <a:r>
              <a:rPr lang="cs-CZ"/>
              <a:t>Architektura je v procesoru nebo v operačním systému</a:t>
            </a:r>
          </a:p>
          <a:p>
            <a:r>
              <a:rPr lang="cs-CZ"/>
              <a:t>64-bit rychlejší</a:t>
            </a:r>
          </a:p>
          <a:p>
            <a:r>
              <a:rPr lang="cs-CZ"/>
              <a:t>32-bit pomalejší</a:t>
            </a:r>
          </a:p>
        </p:txBody>
      </p:sp>
    </p:spTree>
    <p:extLst>
      <p:ext uri="{BB962C8B-B14F-4D97-AF65-F5344CB8AC3E}">
        <p14:creationId xmlns:p14="http://schemas.microsoft.com/office/powerpoint/2010/main" val="423058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B5D3A-E643-BC41-B210-A564DB66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947A1-8789-6443-A1E1-FF3D8BA50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Obrázky Google</a:t>
            </a:r>
          </a:p>
          <a:p>
            <a:r>
              <a:rPr lang="cs-CZ"/>
              <a:t>Vědomosti</a:t>
            </a:r>
          </a:p>
        </p:txBody>
      </p:sp>
    </p:spTree>
    <p:extLst>
      <p:ext uri="{BB962C8B-B14F-4D97-AF65-F5344CB8AC3E}">
        <p14:creationId xmlns:p14="http://schemas.microsoft.com/office/powerpoint/2010/main" val="1831948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8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Obvod</vt:lpstr>
      <vt:lpstr>PC=Osobní počítač</vt:lpstr>
      <vt:lpstr>Softwarová výbava</vt:lpstr>
      <vt:lpstr>Windows</vt:lpstr>
      <vt:lpstr>Linux</vt:lpstr>
      <vt:lpstr>Mac OS X</vt:lpstr>
      <vt:lpstr>Hardwarová výbava</vt:lpstr>
      <vt:lpstr>Architektura procesoru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PC=Osobní počítač</dc:title>
  <cp:revision>1</cp:revision>
  <dcterms:modified xsi:type="dcterms:W3CDTF">2017-06-02T12:46:02Z</dcterms:modified>
</cp:coreProperties>
</file>